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78" r:id="rId3"/>
    <p:sldId id="279" r:id="rId4"/>
    <p:sldId id="267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7"/>
    <a:srgbClr val="AC511E"/>
    <a:srgbClr val="BD8B6B"/>
    <a:srgbClr val="7A1F00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868"/>
    <p:restoredTop sz="94965"/>
  </p:normalViewPr>
  <p:slideViewPr>
    <p:cSldViewPr snapToGrid="0">
      <p:cViewPr varScale="1">
        <p:scale>
          <a:sx n="93" d="100"/>
          <a:sy n="93" d="100"/>
        </p:scale>
        <p:origin x="216" y="6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689270-2F61-BC68-0BC5-804A140ABD0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E633BA9-8EB2-BC22-0955-F7D829BA75F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8F2488-2CB5-7FC1-AF7D-4D727ADB61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B2D8E-2DE5-8548-8FD9-870913F6DFA8}" type="datetimeFigureOut">
              <a:rPr lang="en-US" smtClean="0"/>
              <a:t>8/5/25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101F1B-36B1-0998-6312-7A79B73716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0A3AD9-929F-B7FD-A45D-93A80097B2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8B822-F0FF-1F46-B842-18FCA3C635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18776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EC81D9-EF1C-2259-427A-96EC370231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7E846A-EEB1-6EE0-E42F-7D390144EA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FF95B3-10A5-388C-29A2-53A7CDAAA4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B2D8E-2DE5-8548-8FD9-870913F6DFA8}" type="datetimeFigureOut">
              <a:rPr lang="en-US" smtClean="0"/>
              <a:t>8/5/25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58D18E-295A-D11F-6FC1-003E3EC1EC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879F62-333C-FDFD-5D02-0D4BD1AA7A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8B822-F0FF-1F46-B842-18FCA3C635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20729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83D731-D4C6-7323-27E6-E902A61C6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F655D98-2996-EF61-3DB1-9E8DF45B09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468BE1-BB8E-DC07-BBA0-3B988BC273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B2D8E-2DE5-8548-8FD9-870913F6DFA8}" type="datetimeFigureOut">
              <a:rPr lang="en-US" smtClean="0"/>
              <a:t>8/5/25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93CFAC-82AD-D019-295A-AF82874BBA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2A223E-0E55-57BC-C41A-46F811BBE0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8B822-F0FF-1F46-B842-18FCA3C635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8837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B004AC-66D6-2776-D534-55B4B9D27B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74612B-2922-6A13-11A7-DC15E233F99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E7CC86E-1B8C-A85C-E780-A3ABF5BDA4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C30FF9B-3189-4AC6-E5F0-A6972C2BD2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B2D8E-2DE5-8548-8FD9-870913F6DFA8}" type="datetimeFigureOut">
              <a:rPr lang="en-US" smtClean="0"/>
              <a:t>8/5/25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B6419DB-329A-C808-3094-7D1028FF37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177927-9615-9803-683D-6FC442AD72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8B822-F0FF-1F46-B842-18FCA3C635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1767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738587-C455-F463-5B53-AC1E974D84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0C35BA0-BD45-2F3B-8B3D-6614EC4F07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C45F2BB-4E5F-D48D-ACCE-ECE360CE5D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2F1BF89-39D3-1162-7A7D-855B3CB445E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22D7CC8-92C7-E576-273F-5940EE8D5DA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CF61873-0574-D9F1-AD7A-00B0A7459E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B2D8E-2DE5-8548-8FD9-870913F6DFA8}" type="datetimeFigureOut">
              <a:rPr lang="en-US" smtClean="0"/>
              <a:t>8/5/25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EB19C1D-9666-547E-BB4A-F13AF8CC20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EC82AE8-665F-6BCD-A11E-D394DC6BC4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8B822-F0FF-1F46-B842-18FCA3C635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17813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F7C5DD-F556-AFDB-BFAA-A3A663D325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6355469-914D-BA2D-C215-9E87262EAE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B2D8E-2DE5-8548-8FD9-870913F6DFA8}" type="datetimeFigureOut">
              <a:rPr lang="en-US" smtClean="0"/>
              <a:t>8/5/25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D8EED0A-F9C1-B482-3A62-C76CB53287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96BA65F-E1B7-DC16-7601-2875496DD0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8B822-F0FF-1F46-B842-18FCA3C635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88972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BBF1538-FFE2-F6A6-E8BE-26C2D07962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B2D8E-2DE5-8548-8FD9-870913F6DFA8}" type="datetimeFigureOut">
              <a:rPr lang="en-US" smtClean="0"/>
              <a:t>8/5/25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F7C4C8-4CC5-B52A-61E7-A832B9654B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9BD90B0-A996-2DEC-6785-74861D9726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8B822-F0FF-1F46-B842-18FCA3C635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70907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7C56AF-CEDC-00A2-0400-1644B50C34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08E489-A3B6-EC5C-9AFE-3F58595918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FA347D-8B1D-FF78-8DB0-80F0A3E53FC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A452DB6-C1A5-F44E-3197-736432DBC4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B2D8E-2DE5-8548-8FD9-870913F6DFA8}" type="datetimeFigureOut">
              <a:rPr lang="en-US" smtClean="0"/>
              <a:t>8/5/25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F3BA316-8E63-65A9-155A-B055841D27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1AE611B-5128-4390-C83E-985C4E0AE8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8B822-F0FF-1F46-B842-18FCA3C635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6441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4C3A91-2AF5-2E1C-F716-3C5A2FCE88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47EA538-EE33-E118-8721-7F028F6A0E1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B1ED2B-B2CA-6881-6DC5-2E98761C5DC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53D7336-49CD-4365-6126-31F35D06A2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B2D8E-2DE5-8548-8FD9-870913F6DFA8}" type="datetimeFigureOut">
              <a:rPr lang="en-US" smtClean="0"/>
              <a:t>8/5/25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CA728BB-26DA-5724-A773-79C707C49C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2419648-5005-7E3B-2F9C-22089459F9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8B822-F0FF-1F46-B842-18FCA3C635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71364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A6BE66-8DD4-85C5-90E3-0553AFBFCA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DC1015C-038B-4856-80B0-A0B307CD245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06695D-1AE3-375A-8E78-BD368F2779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B2D8E-2DE5-8548-8FD9-870913F6DFA8}" type="datetimeFigureOut">
              <a:rPr lang="en-US" smtClean="0"/>
              <a:t>8/5/25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1791C5-DAD3-28B5-A7A3-402C941430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B203AE-853E-8974-364E-FB1BE21D3E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8B822-F0FF-1F46-B842-18FCA3C635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19098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A6643BD-4923-43E3-62E8-86A42D66AED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EAD0F11-3C19-303F-53AF-B6B9BFBD22B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189A88-C170-B171-12D9-C3FADB5501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B2D8E-2DE5-8548-8FD9-870913F6DFA8}" type="datetimeFigureOut">
              <a:rPr lang="en-US" smtClean="0"/>
              <a:t>8/5/25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8E0104-838D-4E7A-D1CB-AB2D7C5A7D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455C69-539F-E2E8-D2EB-EEFC217FD7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8B822-F0FF-1F46-B842-18FCA3C635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18475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8DC9C64-7B5A-2A42-1EFC-F735AEEA4B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14807A7-A8E5-4E15-39FA-006F320D94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43B1D4-753C-D4B3-567B-50BDF4CF56C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EAB2D8E-2DE5-8548-8FD9-870913F6DFA8}" type="datetimeFigureOut">
              <a:rPr lang="en-US" smtClean="0"/>
              <a:t>8/5/25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DED8E6-B8F2-9F95-7496-2616F0FB620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6A4EB1-BB0F-5CF5-A17A-11BACE1BC0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908B822-F0FF-1F46-B842-18FCA3C635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84411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black and orange logo&#10;&#10;AI-generated content may be incorrect.">
            <a:extLst>
              <a:ext uri="{FF2B5EF4-FFF2-40B4-BE49-F238E27FC236}">
                <a16:creationId xmlns:a16="http://schemas.microsoft.com/office/drawing/2014/main" id="{5EA8B0EC-E144-D87F-EAAC-1B7DF334305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1099" r="19807"/>
          <a:stretch>
            <a:fillRect/>
          </a:stretch>
        </p:blipFill>
        <p:spPr>
          <a:xfrm>
            <a:off x="4940619" y="661064"/>
            <a:ext cx="2310758" cy="1924024"/>
          </a:xfrm>
          <a:prstGeom prst="rect">
            <a:avLst/>
          </a:prstGeom>
        </p:spPr>
      </p:pic>
      <p:pic>
        <p:nvPicPr>
          <p:cNvPr id="6" name="Picture 5" descr="A close up of a red surface&#10;&#10;AI-generated content may be incorrect.">
            <a:extLst>
              <a:ext uri="{FF2B5EF4-FFF2-40B4-BE49-F238E27FC236}">
                <a16:creationId xmlns:a16="http://schemas.microsoft.com/office/drawing/2014/main" id="{89BF30D6-6866-3CFE-E7E2-AAE24585EF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21098" y="0"/>
            <a:ext cx="370901" cy="6858000"/>
          </a:xfrm>
          <a:prstGeom prst="rect">
            <a:avLst/>
          </a:prstGeom>
        </p:spPr>
      </p:pic>
      <p:pic>
        <p:nvPicPr>
          <p:cNvPr id="7" name="Picture 6" descr="A close up of a red surface&#10;&#10;AI-generated content may be incorrect.">
            <a:extLst>
              <a:ext uri="{FF2B5EF4-FFF2-40B4-BE49-F238E27FC236}">
                <a16:creationId xmlns:a16="http://schemas.microsoft.com/office/drawing/2014/main" id="{F3340226-C414-55D4-C7BF-0380D8EDF1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370901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15FDB60-5AA4-E889-E71B-5BC9DAFCB688}"/>
              </a:ext>
            </a:extLst>
          </p:cNvPr>
          <p:cNvSpPr txBox="1"/>
          <p:nvPr/>
        </p:nvSpPr>
        <p:spPr>
          <a:xfrm>
            <a:off x="3046970" y="3193157"/>
            <a:ext cx="609805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N" sz="4000" b="1" dirty="0">
                <a:solidFill>
                  <a:srgbClr val="000007"/>
                </a:solidFill>
                <a:latin typeface="Didot" panose="02000503000000020003" pitchFamily="2" charset="-79"/>
                <a:cs typeface="Didot" panose="02000503000000020003" pitchFamily="2" charset="-79"/>
              </a:rPr>
              <a:t>CONSCIENT</a:t>
            </a:r>
            <a:r>
              <a:rPr lang="en-IN" sz="4000" b="1" dirty="0">
                <a:latin typeface="Didot" panose="02000503000000020003" pitchFamily="2" charset="-79"/>
                <a:cs typeface="Didot" panose="02000503000000020003" pitchFamily="2" charset="-79"/>
              </a:rPr>
              <a:t> </a:t>
            </a:r>
            <a:r>
              <a:rPr lang="en-IN" sz="4000" b="1" i="1" dirty="0">
                <a:solidFill>
                  <a:srgbClr val="AC511E"/>
                </a:solidFill>
                <a:latin typeface="Didot" panose="02000503000000020003" pitchFamily="2" charset="-79"/>
                <a:cs typeface="Didot" panose="02000503000000020003" pitchFamily="2" charset="-79"/>
              </a:rPr>
              <a:t>SOHO</a:t>
            </a:r>
            <a:endParaRPr lang="en-US" sz="4000" i="1" dirty="0">
              <a:solidFill>
                <a:srgbClr val="AC511E"/>
              </a:solidFill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35F293E0-81EF-9CFD-36A8-A009C6E20946}"/>
              </a:ext>
            </a:extLst>
          </p:cNvPr>
          <p:cNvCxnSpPr/>
          <p:nvPr/>
        </p:nvCxnSpPr>
        <p:spPr>
          <a:xfrm>
            <a:off x="370901" y="2965863"/>
            <a:ext cx="11450197" cy="0"/>
          </a:xfrm>
          <a:prstGeom prst="line">
            <a:avLst/>
          </a:prstGeom>
          <a:ln>
            <a:solidFill>
              <a:srgbClr val="7A1F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 descr="A blue text on a black background&#10;&#10;AI-generated content may be incorrect.">
            <a:extLst>
              <a:ext uri="{FF2B5EF4-FFF2-40B4-BE49-F238E27FC236}">
                <a16:creationId xmlns:a16="http://schemas.microsoft.com/office/drawing/2014/main" id="{D06234A5-C4BC-6425-BAFF-AC30EA956FB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575" y="4128336"/>
            <a:ext cx="3046847" cy="1293761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D9A0128E-8081-41DD-C317-1E51F7B65A67}"/>
              </a:ext>
            </a:extLst>
          </p:cNvPr>
          <p:cNvCxnSpPr/>
          <p:nvPr/>
        </p:nvCxnSpPr>
        <p:spPr>
          <a:xfrm>
            <a:off x="370901" y="4128336"/>
            <a:ext cx="11450197" cy="0"/>
          </a:xfrm>
          <a:prstGeom prst="line">
            <a:avLst/>
          </a:prstGeom>
          <a:ln>
            <a:solidFill>
              <a:srgbClr val="7A1F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524796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4CFD36-D45A-C892-8F4E-10045E6ECC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D45782-7524-5851-CF2A-BB53BA5917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>
                <a:solidFill>
                  <a:srgbClr val="7A1F00"/>
                </a:solidFill>
                <a:latin typeface="Didot" panose="02000503000000020003" pitchFamily="2" charset="-79"/>
                <a:cs typeface="Didot" panose="02000503000000020003" pitchFamily="2" charset="-79"/>
              </a:rPr>
              <a:t>ZONING PLAN – FIRST FLOOR</a:t>
            </a:r>
          </a:p>
        </p:txBody>
      </p:sp>
      <p:pic>
        <p:nvPicPr>
          <p:cNvPr id="4" name="Picture 3" descr="A close up of a red surface&#10;&#10;AI-generated content may be incorrect.">
            <a:extLst>
              <a:ext uri="{FF2B5EF4-FFF2-40B4-BE49-F238E27FC236}">
                <a16:creationId xmlns:a16="http://schemas.microsoft.com/office/drawing/2014/main" id="{3B8019B0-2AEC-6E1F-D40F-9D301DAA02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21098" y="0"/>
            <a:ext cx="370901" cy="6858000"/>
          </a:xfrm>
          <a:prstGeom prst="rect">
            <a:avLst/>
          </a:prstGeom>
        </p:spPr>
      </p:pic>
      <p:pic>
        <p:nvPicPr>
          <p:cNvPr id="5" name="Picture 4" descr="A close up of a red surface&#10;&#10;AI-generated content may be incorrect.">
            <a:extLst>
              <a:ext uri="{FF2B5EF4-FFF2-40B4-BE49-F238E27FC236}">
                <a16:creationId xmlns:a16="http://schemas.microsoft.com/office/drawing/2014/main" id="{6ECEBBD6-1111-CE3D-F50E-A61188D450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70901" cy="6858000"/>
          </a:xfrm>
          <a:prstGeom prst="rect">
            <a:avLst/>
          </a:prstGeom>
        </p:spPr>
      </p:pic>
      <p:pic>
        <p:nvPicPr>
          <p:cNvPr id="6" name="Picture 5" descr="A blue text on a black background&#10;&#10;AI-generated content may be incorrect.">
            <a:extLst>
              <a:ext uri="{FF2B5EF4-FFF2-40B4-BE49-F238E27FC236}">
                <a16:creationId xmlns:a16="http://schemas.microsoft.com/office/drawing/2014/main" id="{5E0BF886-6BE7-27AC-42E9-E4A22BD41E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34441" y="0"/>
            <a:ext cx="1189182" cy="50495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E788FA5-D203-FE40-12C4-5C50E2627964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5468" y="1540468"/>
            <a:ext cx="10881064" cy="4903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73705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9808EF-80F4-08D4-F1D8-52BBA4A455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3D63D5-DA23-710B-98AA-50D9ABE2AF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>
                <a:solidFill>
                  <a:srgbClr val="7A1F00"/>
                </a:solidFill>
                <a:latin typeface="Didot" panose="02000503000000020003" pitchFamily="2" charset="-79"/>
                <a:cs typeface="Didot" panose="02000503000000020003" pitchFamily="2" charset="-79"/>
              </a:rPr>
              <a:t>ZONING PLAN – SECOND FLOOR</a:t>
            </a:r>
          </a:p>
        </p:txBody>
      </p:sp>
      <p:pic>
        <p:nvPicPr>
          <p:cNvPr id="4" name="Picture 3" descr="A close up of a red surface&#10;&#10;AI-generated content may be incorrect.">
            <a:extLst>
              <a:ext uri="{FF2B5EF4-FFF2-40B4-BE49-F238E27FC236}">
                <a16:creationId xmlns:a16="http://schemas.microsoft.com/office/drawing/2014/main" id="{565FD3DD-ED6C-CE20-6657-88697B861C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21098" y="0"/>
            <a:ext cx="370901" cy="6858000"/>
          </a:xfrm>
          <a:prstGeom prst="rect">
            <a:avLst/>
          </a:prstGeom>
        </p:spPr>
      </p:pic>
      <p:pic>
        <p:nvPicPr>
          <p:cNvPr id="5" name="Picture 4" descr="A close up of a red surface&#10;&#10;AI-generated content may be incorrect.">
            <a:extLst>
              <a:ext uri="{FF2B5EF4-FFF2-40B4-BE49-F238E27FC236}">
                <a16:creationId xmlns:a16="http://schemas.microsoft.com/office/drawing/2014/main" id="{A42016F5-7914-1C5D-7F3C-980225C127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70901" cy="6858000"/>
          </a:xfrm>
          <a:prstGeom prst="rect">
            <a:avLst/>
          </a:prstGeom>
        </p:spPr>
      </p:pic>
      <p:pic>
        <p:nvPicPr>
          <p:cNvPr id="6" name="Picture 5" descr="A blue text on a black background&#10;&#10;AI-generated content may be incorrect.">
            <a:extLst>
              <a:ext uri="{FF2B5EF4-FFF2-40B4-BE49-F238E27FC236}">
                <a16:creationId xmlns:a16="http://schemas.microsoft.com/office/drawing/2014/main" id="{35B1B7D4-7C8C-8169-9FCE-44144DF884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34441" y="0"/>
            <a:ext cx="1189182" cy="50495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2CE916E-03FD-32A8-4E6F-CDE1891701AF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38199" y="1333634"/>
            <a:ext cx="10688783" cy="5362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81780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9178B6-D52E-4E59-ECE8-943D428A71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close up of a red surface&#10;&#10;AI-generated content may be incorrect.">
            <a:extLst>
              <a:ext uri="{FF2B5EF4-FFF2-40B4-BE49-F238E27FC236}">
                <a16:creationId xmlns:a16="http://schemas.microsoft.com/office/drawing/2014/main" id="{849023F7-6CB1-2F43-3882-212641D6AE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21098" y="0"/>
            <a:ext cx="370901" cy="6858000"/>
          </a:xfrm>
          <a:prstGeom prst="rect">
            <a:avLst/>
          </a:prstGeom>
        </p:spPr>
      </p:pic>
      <p:pic>
        <p:nvPicPr>
          <p:cNvPr id="3" name="Picture 2" descr="A close up of a red surface&#10;&#10;AI-generated content may be incorrect.">
            <a:extLst>
              <a:ext uri="{FF2B5EF4-FFF2-40B4-BE49-F238E27FC236}">
                <a16:creationId xmlns:a16="http://schemas.microsoft.com/office/drawing/2014/main" id="{719BAC7E-EF17-A6F8-9351-FACE7B01BF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70901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717E009-7A17-7D07-FF88-1223632B5412}"/>
              </a:ext>
            </a:extLst>
          </p:cNvPr>
          <p:cNvSpPr txBox="1"/>
          <p:nvPr/>
        </p:nvSpPr>
        <p:spPr>
          <a:xfrm>
            <a:off x="3047999" y="3044279"/>
            <a:ext cx="6096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N" sz="4400" b="1" dirty="0">
                <a:solidFill>
                  <a:srgbClr val="7A1F00"/>
                </a:solidFill>
                <a:latin typeface="Didot" panose="02000503000000020003" pitchFamily="2" charset="-79"/>
                <a:cs typeface="Didot" panose="02000503000000020003" pitchFamily="2" charset="-79"/>
              </a:rPr>
              <a:t>THANK YOU</a:t>
            </a:r>
            <a:endParaRPr lang="en-IN" sz="4400" dirty="0">
              <a:latin typeface="Didot" panose="02000503000000020003" pitchFamily="2" charset="-79"/>
              <a:cs typeface="Didot" panose="020005030000000200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4337153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2268</TotalTime>
  <Words>14</Words>
  <Application>Microsoft Macintosh PowerPoint</Application>
  <PresentationFormat>Widescreen</PresentationFormat>
  <Paragraphs>4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Aptos</vt:lpstr>
      <vt:lpstr>Aptos Display</vt:lpstr>
      <vt:lpstr>Arial</vt:lpstr>
      <vt:lpstr>Didot</vt:lpstr>
      <vt:lpstr>Office Theme</vt:lpstr>
      <vt:lpstr>PowerPoint Presentation</vt:lpstr>
      <vt:lpstr>ZONING PLAN – FIRST FLOOR</vt:lpstr>
      <vt:lpstr>ZONING PLAN – SECOND FLOOR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Arjun  Pershad</dc:creator>
  <cp:lastModifiedBy>Arjun  Pershad</cp:lastModifiedBy>
  <cp:revision>20</cp:revision>
  <dcterms:created xsi:type="dcterms:W3CDTF">2025-07-25T07:37:37Z</dcterms:created>
  <dcterms:modified xsi:type="dcterms:W3CDTF">2025-08-05T11:37:55Z</dcterms:modified>
</cp:coreProperties>
</file>